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2" r:id="rId5"/>
    <p:sldId id="263" r:id="rId6"/>
    <p:sldId id="264"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94660"/>
  </p:normalViewPr>
  <p:slideViewPr>
    <p:cSldViewPr>
      <p:cViewPr varScale="1">
        <p:scale>
          <a:sx n="69" d="100"/>
          <a:sy n="69" d="100"/>
        </p:scale>
        <p:origin x="-137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0E83CD-2BF5-4984-A13D-C6590AAC3B8D}" type="datetimeFigureOut">
              <a:rPr lang="en-NZ" smtClean="0"/>
              <a:pPr/>
              <a:t>20/08/2012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1B113E-DB0B-40E8-B1D9-ABBFC5F9E4A6}"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F1B113E-DB0B-40E8-B1D9-ABBFC5F9E4A6}"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F1B113E-DB0B-40E8-B1D9-ABBFC5F9E4A6}"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F1B113E-DB0B-40E8-B1D9-ABBFC5F9E4A6}"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F1B113E-DB0B-40E8-B1D9-ABBFC5F9E4A6}" type="slidenum">
              <a:rPr lang="en-NZ" smtClean="0"/>
              <a:pPr/>
              <a:t>4</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F1B113E-DB0B-40E8-B1D9-ABBFC5F9E4A6}" type="slidenum">
              <a:rPr lang="en-NZ" smtClean="0"/>
              <a:pPr/>
              <a:t>5</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F1B113E-DB0B-40E8-B1D9-ABBFC5F9E4A6}" type="slidenum">
              <a:rPr lang="en-NZ" smtClean="0"/>
              <a:pPr/>
              <a:t>6</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F1B113E-DB0B-40E8-B1D9-ABBFC5F9E4A6}" type="slidenum">
              <a:rPr lang="en-NZ" smtClean="0"/>
              <a:pPr/>
              <a:t>7</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B5B039-ECCF-4905-B837-61C5130DC34E}" type="datetimeFigureOut">
              <a:rPr lang="en-NZ" smtClean="0"/>
              <a:pPr/>
              <a:t>20/08/2012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9E54596-577D-4606-A6DA-CAD5E3F9AB0E}"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5B039-ECCF-4905-B837-61C5130DC34E}" type="datetimeFigureOut">
              <a:rPr lang="en-NZ" smtClean="0"/>
              <a:pPr/>
              <a:t>20/08/2012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E54596-577D-4606-A6DA-CAD5E3F9AB0E}"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nzherald.co.nz/sport/news/article.cfm?c_id=4&amp;objectid=10822799"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upload.wikimedia.org/wikipedia/commons/thumb/a/a7/Olympic_flag.svg/800px-Olympic_flag.svg.png"/>
          <p:cNvPicPr>
            <a:picLocks noChangeAspect="1" noChangeArrowheads="1"/>
          </p:cNvPicPr>
          <p:nvPr/>
        </p:nvPicPr>
        <p:blipFill>
          <a:blip r:embed="rId3" cstate="print"/>
          <a:srcRect/>
          <a:stretch>
            <a:fillRect/>
          </a:stretch>
        </p:blipFill>
        <p:spPr bwMode="auto">
          <a:xfrm>
            <a:off x="0" y="0"/>
            <a:ext cx="9145658" cy="6858000"/>
          </a:xfrm>
          <a:prstGeom prst="rect">
            <a:avLst/>
          </a:prstGeom>
          <a:noFill/>
        </p:spPr>
      </p:pic>
      <p:sp>
        <p:nvSpPr>
          <p:cNvPr id="2" name="Title 1"/>
          <p:cNvSpPr>
            <a:spLocks noGrp="1"/>
          </p:cNvSpPr>
          <p:nvPr>
            <p:ph type="ctrTitle"/>
          </p:nvPr>
        </p:nvSpPr>
        <p:spPr/>
        <p:txBody>
          <a:bodyPr/>
          <a:lstStyle/>
          <a:p>
            <a:r>
              <a:rPr lang="en-NZ" dirty="0" smtClean="0">
                <a:latin typeface="Bodoni MT Black" pitchFamily="18" charset="0"/>
              </a:rPr>
              <a:t>The </a:t>
            </a:r>
            <a:r>
              <a:rPr lang="en-NZ" dirty="0" err="1" smtClean="0">
                <a:latin typeface="Bodoni MT Black" pitchFamily="18" charset="0"/>
              </a:rPr>
              <a:t>Olymics</a:t>
            </a:r>
            <a:endParaRPr lang="en-NZ" dirty="0">
              <a:latin typeface="Bodoni MT Black" pitchFamily="18" charset="0"/>
            </a:endParaRPr>
          </a:p>
        </p:txBody>
      </p:sp>
      <p:sp>
        <p:nvSpPr>
          <p:cNvPr id="3" name="Subtitle 2"/>
          <p:cNvSpPr>
            <a:spLocks noGrp="1"/>
          </p:cNvSpPr>
          <p:nvPr>
            <p:ph type="subTitle" idx="1"/>
          </p:nvPr>
        </p:nvSpPr>
        <p:spPr/>
        <p:txBody>
          <a:bodyPr/>
          <a:lstStyle/>
          <a:p>
            <a:endParaRPr lang="en-NZ"/>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ameliatorode.typepad.com/.a/6a00d83451c00a69e200e55374607f8834-800pi"/>
          <p:cNvPicPr>
            <a:picLocks noChangeAspect="1" noChangeArrowheads="1"/>
          </p:cNvPicPr>
          <p:nvPr/>
        </p:nvPicPr>
        <p:blipFill>
          <a:blip r:embed="rId3" cstate="print"/>
          <a:srcRect/>
          <a:stretch>
            <a:fillRect/>
          </a:stretch>
        </p:blipFill>
        <p:spPr bwMode="auto">
          <a:xfrm>
            <a:off x="1691680" y="0"/>
            <a:ext cx="5796136" cy="6535439"/>
          </a:xfrm>
          <a:prstGeom prst="rect">
            <a:avLst/>
          </a:prstGeom>
          <a:noFill/>
        </p:spPr>
      </p:pic>
      <p:sp>
        <p:nvSpPr>
          <p:cNvPr id="2" name="Title 1"/>
          <p:cNvSpPr>
            <a:spLocks noGrp="1"/>
          </p:cNvSpPr>
          <p:nvPr>
            <p:ph type="title"/>
          </p:nvPr>
        </p:nvSpPr>
        <p:spPr>
          <a:xfrm>
            <a:off x="467544" y="0"/>
            <a:ext cx="8229600" cy="1143000"/>
          </a:xfrm>
        </p:spPr>
        <p:txBody>
          <a:bodyPr>
            <a:normAutofit/>
          </a:bodyPr>
          <a:lstStyle/>
          <a:p>
            <a:r>
              <a:rPr lang="en-NZ" sz="6000" dirty="0" smtClean="0"/>
              <a:t>History</a:t>
            </a:r>
            <a:endParaRPr lang="en-NZ" sz="6000" dirty="0"/>
          </a:p>
        </p:txBody>
      </p:sp>
      <p:sp>
        <p:nvSpPr>
          <p:cNvPr id="3" name="Content Placeholder 2"/>
          <p:cNvSpPr>
            <a:spLocks noGrp="1"/>
          </p:cNvSpPr>
          <p:nvPr>
            <p:ph idx="1"/>
          </p:nvPr>
        </p:nvSpPr>
        <p:spPr>
          <a:xfrm>
            <a:off x="457200" y="1196752"/>
            <a:ext cx="8229600" cy="5661248"/>
          </a:xfrm>
        </p:spPr>
        <p:txBody>
          <a:bodyPr>
            <a:normAutofit fontScale="85000" lnSpcReduction="20000"/>
          </a:bodyPr>
          <a:lstStyle/>
          <a:p>
            <a:pPr>
              <a:buNone/>
            </a:pPr>
            <a:r>
              <a:rPr lang="en-NZ" b="1" dirty="0" smtClean="0"/>
              <a:t>The Olympics is a competition that is made up of multiple games of different sports. The Olympics has a rich history and is widely celebrated throughout the world. The Olympics is based on a form of Greek games many years ago. The Olympics has many different traditions to do with the history of the starting games in Greece.</a:t>
            </a:r>
          </a:p>
          <a:p>
            <a:r>
              <a:rPr lang="en-NZ" b="1" dirty="0" smtClean="0"/>
              <a:t>The torch: In the Olympics at the very beginning of each opening ceremony they light a torch to represent the coming of the games. I believe that the torch represents the Greek god history as it is said that in Olympus there is a hearth that can control the gods power</a:t>
            </a:r>
          </a:p>
          <a:p>
            <a:r>
              <a:rPr lang="en-NZ" b="1" dirty="0" smtClean="0"/>
              <a:t>The Rings: The Olympic flag is represented by 5 rings attached together  to symbolize the coming together of the 5 continents in their love of sport. </a:t>
            </a:r>
            <a:endParaRPr lang="en-NZ"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a1.cdn.3news.co.nz/3news/AM/2012/7/28/262961/Nick-Willis-1200.jpg?width=460"/>
          <p:cNvPicPr>
            <a:picLocks noChangeAspect="1" noChangeArrowheads="1"/>
          </p:cNvPicPr>
          <p:nvPr/>
        </p:nvPicPr>
        <p:blipFill>
          <a:blip r:embed="rId3" cstate="print"/>
          <a:srcRect/>
          <a:stretch>
            <a:fillRect/>
          </a:stretch>
        </p:blipFill>
        <p:spPr bwMode="auto">
          <a:xfrm>
            <a:off x="0" y="0"/>
            <a:ext cx="9237912" cy="6858000"/>
          </a:xfrm>
          <a:prstGeom prst="rect">
            <a:avLst/>
          </a:prstGeom>
          <a:noFill/>
        </p:spPr>
      </p:pic>
      <p:sp>
        <p:nvSpPr>
          <p:cNvPr id="2" name="Title 1"/>
          <p:cNvSpPr>
            <a:spLocks noGrp="1"/>
          </p:cNvSpPr>
          <p:nvPr>
            <p:ph type="title"/>
          </p:nvPr>
        </p:nvSpPr>
        <p:spPr/>
        <p:txBody>
          <a:bodyPr/>
          <a:lstStyle/>
          <a:p>
            <a:r>
              <a:rPr lang="en-NZ" b="1" dirty="0" smtClean="0">
                <a:solidFill>
                  <a:srgbClr val="FFFF00"/>
                </a:solidFill>
              </a:rPr>
              <a:t>NZ Olympians </a:t>
            </a:r>
            <a:endParaRPr lang="en-NZ" b="1" dirty="0">
              <a:solidFill>
                <a:srgbClr val="FFFF00"/>
              </a:solidFill>
            </a:endParaRPr>
          </a:p>
        </p:txBody>
      </p:sp>
      <p:sp>
        <p:nvSpPr>
          <p:cNvPr id="3" name="Content Placeholder 2"/>
          <p:cNvSpPr>
            <a:spLocks noGrp="1"/>
          </p:cNvSpPr>
          <p:nvPr>
            <p:ph idx="1"/>
          </p:nvPr>
        </p:nvSpPr>
        <p:spPr>
          <a:xfrm>
            <a:off x="0" y="1600200"/>
            <a:ext cx="9144000" cy="5069160"/>
          </a:xfrm>
        </p:spPr>
        <p:txBody>
          <a:bodyPr>
            <a:normAutofit/>
          </a:bodyPr>
          <a:lstStyle/>
          <a:p>
            <a:pPr algn="ctr">
              <a:buNone/>
            </a:pPr>
            <a:r>
              <a:rPr lang="en-NZ" b="1" dirty="0" smtClean="0">
                <a:solidFill>
                  <a:srgbClr val="FFFF00"/>
                </a:solidFill>
              </a:rPr>
              <a:t>Medal contenders</a:t>
            </a:r>
          </a:p>
          <a:p>
            <a:pPr>
              <a:buNone/>
            </a:pPr>
            <a:r>
              <a:rPr lang="en-NZ" sz="2400" b="1" dirty="0" err="1" smtClean="0">
                <a:solidFill>
                  <a:srgbClr val="FFFF00"/>
                </a:solidFill>
              </a:rPr>
              <a:t>Mahe</a:t>
            </a:r>
            <a:r>
              <a:rPr lang="en-NZ" sz="2400" b="1" dirty="0" smtClean="0">
                <a:solidFill>
                  <a:srgbClr val="FFFF00"/>
                </a:solidFill>
              </a:rPr>
              <a:t> </a:t>
            </a:r>
            <a:r>
              <a:rPr lang="en-NZ" sz="2400" b="1" dirty="0" err="1" smtClean="0">
                <a:solidFill>
                  <a:srgbClr val="FFFF00"/>
                </a:solidFill>
              </a:rPr>
              <a:t>Drysdale</a:t>
            </a:r>
            <a:r>
              <a:rPr lang="en-NZ" sz="2400" b="1" dirty="0" smtClean="0">
                <a:solidFill>
                  <a:srgbClr val="FFFF00"/>
                </a:solidFill>
              </a:rPr>
              <a:t>- Men's single sculls</a:t>
            </a:r>
          </a:p>
          <a:p>
            <a:pPr>
              <a:buNone/>
            </a:pPr>
            <a:r>
              <a:rPr lang="en-NZ" sz="2400" b="1" dirty="0" smtClean="0">
                <a:solidFill>
                  <a:srgbClr val="FFFF00"/>
                </a:solidFill>
              </a:rPr>
              <a:t>Nick Willis- Men's 1,500 meters </a:t>
            </a:r>
          </a:p>
          <a:p>
            <a:pPr>
              <a:buNone/>
            </a:pPr>
            <a:r>
              <a:rPr lang="en-NZ" sz="2400" b="1" dirty="0" smtClean="0">
                <a:solidFill>
                  <a:srgbClr val="FFFF00"/>
                </a:solidFill>
              </a:rPr>
              <a:t>Nathan Cowen and Jonathon </a:t>
            </a:r>
            <a:r>
              <a:rPr lang="en-NZ" sz="2400" b="1" dirty="0" err="1" smtClean="0">
                <a:solidFill>
                  <a:srgbClr val="FFFF00"/>
                </a:solidFill>
              </a:rPr>
              <a:t>sullivan</a:t>
            </a:r>
            <a:r>
              <a:rPr lang="en-NZ" sz="2400" b="1" dirty="0" smtClean="0">
                <a:solidFill>
                  <a:srgbClr val="FFFF00"/>
                </a:solidFill>
              </a:rPr>
              <a:t>- Men's double scull</a:t>
            </a:r>
          </a:p>
          <a:p>
            <a:pPr>
              <a:buNone/>
            </a:pPr>
            <a:r>
              <a:rPr lang="en-NZ" sz="2400" b="1" dirty="0" smtClean="0">
                <a:solidFill>
                  <a:srgbClr val="FFFF00"/>
                </a:solidFill>
              </a:rPr>
              <a:t>Hamish bond and Eric </a:t>
            </a:r>
            <a:r>
              <a:rPr lang="en-NZ" sz="2400" b="1" dirty="0" err="1" smtClean="0">
                <a:solidFill>
                  <a:srgbClr val="FFFF00"/>
                </a:solidFill>
              </a:rPr>
              <a:t>murray</a:t>
            </a:r>
            <a:r>
              <a:rPr lang="en-NZ" sz="2400" b="1" dirty="0" smtClean="0">
                <a:solidFill>
                  <a:srgbClr val="FFFF00"/>
                </a:solidFill>
              </a:rPr>
              <a:t>- Men’s double sculls</a:t>
            </a:r>
          </a:p>
          <a:p>
            <a:pPr>
              <a:buNone/>
            </a:pPr>
            <a:r>
              <a:rPr lang="en-NZ" sz="2400" b="1" dirty="0" err="1" smtClean="0">
                <a:solidFill>
                  <a:srgbClr val="FFFF00"/>
                </a:solidFill>
              </a:rPr>
              <a:t>Jonell</a:t>
            </a:r>
            <a:r>
              <a:rPr lang="en-NZ" sz="2400" b="1" dirty="0" smtClean="0">
                <a:solidFill>
                  <a:srgbClr val="FFFF00"/>
                </a:solidFill>
              </a:rPr>
              <a:t> Richards, Mark Todd, Caroline Powell, Jonathan Paget and Andrew      Nicholson- equestrian </a:t>
            </a:r>
            <a:r>
              <a:rPr lang="en-NZ" sz="2400" b="1" dirty="0" err="1" smtClean="0">
                <a:solidFill>
                  <a:srgbClr val="FFFF00"/>
                </a:solidFill>
              </a:rPr>
              <a:t>eventing</a:t>
            </a:r>
            <a:r>
              <a:rPr lang="en-NZ" sz="2400" b="1" dirty="0" smtClean="0">
                <a:solidFill>
                  <a:srgbClr val="FFFF00"/>
                </a:solidFill>
              </a:rPr>
              <a:t>  3 day </a:t>
            </a:r>
          </a:p>
          <a:p>
            <a:pPr>
              <a:buNone/>
            </a:pPr>
            <a:r>
              <a:rPr lang="en-NZ" sz="2400" b="1" dirty="0" smtClean="0">
                <a:solidFill>
                  <a:srgbClr val="FFFF00"/>
                </a:solidFill>
              </a:rPr>
              <a:t>Peter Taylor and Storm </a:t>
            </a:r>
            <a:r>
              <a:rPr lang="en-NZ" sz="2400" b="1" dirty="0" err="1" smtClean="0">
                <a:solidFill>
                  <a:srgbClr val="FFFF00"/>
                </a:solidFill>
              </a:rPr>
              <a:t>uru</a:t>
            </a:r>
            <a:r>
              <a:rPr lang="en-NZ" sz="2400" b="1" dirty="0" smtClean="0">
                <a:solidFill>
                  <a:srgbClr val="FFFF00"/>
                </a:solidFill>
              </a:rPr>
              <a:t>- Men’s double scull</a:t>
            </a:r>
          </a:p>
          <a:p>
            <a:pPr>
              <a:buNone/>
            </a:pPr>
            <a:r>
              <a:rPr lang="en-NZ" sz="2400" b="1" dirty="0" smtClean="0">
                <a:solidFill>
                  <a:srgbClr val="FFFF00"/>
                </a:solidFill>
              </a:rPr>
              <a:t>Sarah walker- BMX</a:t>
            </a:r>
          </a:p>
          <a:p>
            <a:pPr>
              <a:buNone/>
            </a:pPr>
            <a:r>
              <a:rPr lang="en-NZ" sz="2400" b="1" dirty="0" smtClean="0">
                <a:solidFill>
                  <a:srgbClr val="FFFF00"/>
                </a:solidFill>
              </a:rPr>
              <a:t>Valerie Adams- shot put.</a:t>
            </a:r>
          </a:p>
          <a:p>
            <a:pPr>
              <a:buNone/>
            </a:pPr>
            <a:r>
              <a:rPr lang="en-NZ" sz="2400" b="1" dirty="0" smtClean="0">
                <a:solidFill>
                  <a:srgbClr val="FFFF00"/>
                </a:solidFill>
              </a:rPr>
              <a:t>Lisa Carrington- kayaking</a:t>
            </a:r>
          </a:p>
          <a:p>
            <a:pPr>
              <a:buNone/>
            </a:pPr>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FF0000"/>
                </a:solidFill>
              </a:rPr>
              <a:t>Main Events</a:t>
            </a:r>
            <a:endParaRPr lang="en-NZ" dirty="0">
              <a:solidFill>
                <a:srgbClr val="FF0000"/>
              </a:solidFill>
            </a:endParaRPr>
          </a:p>
        </p:txBody>
      </p:sp>
      <p:sp>
        <p:nvSpPr>
          <p:cNvPr id="3" name="Content Placeholder 2"/>
          <p:cNvSpPr>
            <a:spLocks noGrp="1"/>
          </p:cNvSpPr>
          <p:nvPr>
            <p:ph idx="1"/>
          </p:nvPr>
        </p:nvSpPr>
        <p:spPr/>
        <p:txBody>
          <a:bodyPr/>
          <a:lstStyle/>
          <a:p>
            <a:r>
              <a:rPr lang="en-NZ" dirty="0" smtClean="0">
                <a:solidFill>
                  <a:srgbClr val="FF0000"/>
                </a:solidFill>
              </a:rPr>
              <a:t>Running </a:t>
            </a:r>
            <a:r>
              <a:rPr lang="en-NZ" dirty="0" smtClean="0">
                <a:solidFill>
                  <a:srgbClr val="FF0000"/>
                </a:solidFill>
                <a:hlinkClick r:id="rId4"/>
              </a:rPr>
              <a:t>http://www.nzherald.co.nz/sport/news/article.cfm?c_id=4&amp;objectid=10822799</a:t>
            </a:r>
            <a:endParaRPr lang="en-NZ" dirty="0" smtClean="0">
              <a:solidFill>
                <a:srgbClr val="FF0000"/>
              </a:solidFill>
            </a:endParaRPr>
          </a:p>
          <a:p>
            <a:r>
              <a:rPr lang="en-NZ" dirty="0" smtClean="0">
                <a:solidFill>
                  <a:srgbClr val="FF0000"/>
                </a:solidFill>
              </a:rPr>
              <a:t>Swimming</a:t>
            </a:r>
          </a:p>
          <a:p>
            <a:r>
              <a:rPr lang="en-NZ" dirty="0" smtClean="0">
                <a:solidFill>
                  <a:srgbClr val="FF0000"/>
                </a:solidFill>
              </a:rPr>
              <a:t>Triathlon</a:t>
            </a:r>
          </a:p>
          <a:p>
            <a:r>
              <a:rPr lang="en-NZ" dirty="0" smtClean="0">
                <a:solidFill>
                  <a:srgbClr val="FF0000"/>
                </a:solidFill>
              </a:rPr>
              <a:t>Long/High jump</a:t>
            </a:r>
          </a:p>
          <a:p>
            <a:r>
              <a:rPr lang="en-NZ" dirty="0" smtClean="0">
                <a:solidFill>
                  <a:srgbClr val="FF0000"/>
                </a:solidFill>
              </a:rPr>
              <a:t>Rowing</a:t>
            </a:r>
          </a:p>
          <a:p>
            <a:r>
              <a:rPr lang="en-NZ" dirty="0" smtClean="0">
                <a:solidFill>
                  <a:srgbClr val="FF0000"/>
                </a:solidFill>
              </a:rPr>
              <a:t>Kayaking(go Lisa Carrington)</a:t>
            </a:r>
          </a:p>
          <a:p>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h4.googleusercontent.com/-fLUpL8rLLzo/UBLdVHcl8GI/AAAAAAAAW6k/HufT696jx24/w497-h373/London-2012-Olympic-Stadium.jpg"/>
          <p:cNvPicPr>
            <a:picLocks noChangeAspect="1" noChangeArrowheads="1"/>
          </p:cNvPicPr>
          <p:nvPr/>
        </p:nvPicPr>
        <p:blipFill>
          <a:blip r:embed="rId3" cstate="print"/>
          <a:srcRect/>
          <a:stretch>
            <a:fillRect/>
          </a:stretch>
        </p:blipFill>
        <p:spPr bwMode="auto">
          <a:xfrm>
            <a:off x="-1" y="0"/>
            <a:ext cx="9116053" cy="6858000"/>
          </a:xfrm>
          <a:prstGeom prst="rect">
            <a:avLst/>
          </a:prstGeom>
          <a:noFill/>
        </p:spPr>
      </p:pic>
      <p:sp>
        <p:nvSpPr>
          <p:cNvPr id="2" name="Title 1"/>
          <p:cNvSpPr>
            <a:spLocks noGrp="1"/>
          </p:cNvSpPr>
          <p:nvPr>
            <p:ph type="title"/>
          </p:nvPr>
        </p:nvSpPr>
        <p:spPr/>
        <p:txBody>
          <a:bodyPr/>
          <a:lstStyle/>
          <a:p>
            <a:r>
              <a:rPr lang="en-NZ" dirty="0" smtClean="0"/>
              <a:t>Location</a:t>
            </a:r>
            <a:endParaRPr lang="en-NZ" dirty="0"/>
          </a:p>
        </p:txBody>
      </p:sp>
      <p:sp>
        <p:nvSpPr>
          <p:cNvPr id="3" name="Content Placeholder 2"/>
          <p:cNvSpPr>
            <a:spLocks noGrp="1"/>
          </p:cNvSpPr>
          <p:nvPr>
            <p:ph idx="1"/>
          </p:nvPr>
        </p:nvSpPr>
        <p:spPr>
          <a:xfrm>
            <a:off x="0" y="1340768"/>
            <a:ext cx="9144000" cy="5517232"/>
          </a:xfrm>
        </p:spPr>
        <p:txBody>
          <a:bodyPr>
            <a:normAutofit fontScale="92500" lnSpcReduction="20000"/>
          </a:bodyPr>
          <a:lstStyle/>
          <a:p>
            <a:r>
              <a:rPr lang="en-NZ" b="1" dirty="0" smtClean="0">
                <a:solidFill>
                  <a:srgbClr val="FF0000"/>
                </a:solidFill>
              </a:rPr>
              <a:t>This is the biggest of the London 2012 stadiums and it is where they hold the coveted athletics area of the games. This is also where they will hold and present the opening ceremony and the closing ceremony. This is held in the centre of the </a:t>
            </a:r>
            <a:r>
              <a:rPr lang="en-NZ" b="1" dirty="0" err="1" smtClean="0">
                <a:solidFill>
                  <a:srgbClr val="FF0000"/>
                </a:solidFill>
              </a:rPr>
              <a:t>olympics</a:t>
            </a:r>
            <a:r>
              <a:rPr lang="en-NZ" b="1" dirty="0" smtClean="0">
                <a:solidFill>
                  <a:srgbClr val="FF0000"/>
                </a:solidFill>
              </a:rPr>
              <a:t> stadiums.</a:t>
            </a:r>
          </a:p>
          <a:p>
            <a:endParaRPr lang="en-NZ" b="1" dirty="0" smtClean="0">
              <a:solidFill>
                <a:srgbClr val="FF0000"/>
              </a:solidFill>
            </a:endParaRPr>
          </a:p>
          <a:p>
            <a:r>
              <a:rPr lang="en-NZ" b="1" dirty="0" smtClean="0">
                <a:solidFill>
                  <a:srgbClr val="FF0000"/>
                </a:solidFill>
              </a:rPr>
              <a:t>Another main area is the athletes village where the athletes are to live for the duration of the games. The athletes village are usually quit budget and are not the flashiest accommodation.</a:t>
            </a:r>
          </a:p>
          <a:p>
            <a:r>
              <a:rPr lang="en-NZ" b="1" dirty="0" smtClean="0">
                <a:solidFill>
                  <a:srgbClr val="FF0000"/>
                </a:solidFill>
              </a:rPr>
              <a:t> </a:t>
            </a:r>
          </a:p>
          <a:p>
            <a:r>
              <a:rPr lang="en-NZ" b="1" dirty="0" smtClean="0">
                <a:solidFill>
                  <a:srgbClr val="FF0000"/>
                </a:solidFill>
              </a:rPr>
              <a:t>Kiwi house is a restaurant where the athletes can celebrate after there event </a:t>
            </a:r>
            <a:endParaRPr lang="en-NZ"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pic>
        <p:nvPicPr>
          <p:cNvPr id="2050" name="Picture 2" descr="http://media.apnonline.com.au/img/media/images/2012/07/27/valerieadams_fct387x361x20_ct426x396.JPG"/>
          <p:cNvPicPr>
            <a:picLocks noChangeAspect="1" noChangeArrowheads="1"/>
          </p:cNvPicPr>
          <p:nvPr/>
        </p:nvPicPr>
        <p:blipFill>
          <a:blip r:embed="rId3" cstate="print"/>
          <a:srcRect/>
          <a:stretch>
            <a:fillRect/>
          </a:stretch>
        </p:blipFill>
        <p:spPr bwMode="auto">
          <a:xfrm>
            <a:off x="5457825" y="0"/>
            <a:ext cx="3686175" cy="3438526"/>
          </a:xfrm>
          <a:prstGeom prst="rect">
            <a:avLst/>
          </a:prstGeom>
          <a:noFill/>
        </p:spPr>
      </p:pic>
      <p:pic>
        <p:nvPicPr>
          <p:cNvPr id="2062" name="Picture 14" descr="http://static.stuff.co.nz/1344450178/023/7443023.jpg"/>
          <p:cNvPicPr>
            <a:picLocks noChangeAspect="1" noChangeArrowheads="1"/>
          </p:cNvPicPr>
          <p:nvPr/>
        </p:nvPicPr>
        <p:blipFill>
          <a:blip r:embed="rId4" cstate="print"/>
          <a:srcRect/>
          <a:stretch>
            <a:fillRect/>
          </a:stretch>
        </p:blipFill>
        <p:spPr bwMode="auto">
          <a:xfrm>
            <a:off x="0" y="0"/>
            <a:ext cx="3429000" cy="4124326"/>
          </a:xfrm>
          <a:prstGeom prst="rect">
            <a:avLst/>
          </a:prstGeom>
          <a:noFill/>
        </p:spPr>
      </p:pic>
      <p:pic>
        <p:nvPicPr>
          <p:cNvPr id="2064" name="Picture 16" descr="http://l.yimg.com/ea/img/-/120814/drysdale_182jl1d-182jl1s.jpg?x=450&amp;q=80&amp;n=1&amp;sig=W4NT0jmNb1GY0aTCsRi3rQ--"/>
          <p:cNvPicPr>
            <a:picLocks noChangeAspect="1" noChangeArrowheads="1"/>
          </p:cNvPicPr>
          <p:nvPr/>
        </p:nvPicPr>
        <p:blipFill>
          <a:blip r:embed="rId5" cstate="print"/>
          <a:srcRect/>
          <a:stretch>
            <a:fillRect/>
          </a:stretch>
        </p:blipFill>
        <p:spPr bwMode="auto">
          <a:xfrm>
            <a:off x="2339752" y="0"/>
            <a:ext cx="4682208" cy="3933056"/>
          </a:xfrm>
          <a:prstGeom prst="rect">
            <a:avLst/>
          </a:prstGeom>
          <a:noFill/>
        </p:spPr>
      </p:pic>
      <p:pic>
        <p:nvPicPr>
          <p:cNvPr id="2058" name="Picture 10" descr="http://wa3.cdn.3news.co.nz/3news/AM/2012/8/13/265281/kiwi-olympics-1200.jpg?width=460"/>
          <p:cNvPicPr>
            <a:picLocks noChangeAspect="1" noChangeArrowheads="1"/>
          </p:cNvPicPr>
          <p:nvPr/>
        </p:nvPicPr>
        <p:blipFill>
          <a:blip r:embed="rId6" cstate="print"/>
          <a:srcRect/>
          <a:stretch>
            <a:fillRect/>
          </a:stretch>
        </p:blipFill>
        <p:spPr bwMode="auto">
          <a:xfrm>
            <a:off x="3250824" y="2924944"/>
            <a:ext cx="5893176" cy="3933056"/>
          </a:xfrm>
          <a:prstGeom prst="rect">
            <a:avLst/>
          </a:prstGeom>
          <a:noFill/>
        </p:spPr>
      </p:pic>
      <p:pic>
        <p:nvPicPr>
          <p:cNvPr id="2060" name="Picture 12" descr="http://wa3.cdn.3news.co.nz/3news/AM/2012/8/11/265013/Lisa_Carrington-1200.jpg?width=460"/>
          <p:cNvPicPr>
            <a:picLocks noChangeAspect="1" noChangeArrowheads="1"/>
          </p:cNvPicPr>
          <p:nvPr/>
        </p:nvPicPr>
        <p:blipFill>
          <a:blip r:embed="rId7" cstate="print"/>
          <a:srcRect/>
          <a:stretch>
            <a:fillRect/>
          </a:stretch>
        </p:blipFill>
        <p:spPr bwMode="auto">
          <a:xfrm>
            <a:off x="0" y="3933824"/>
            <a:ext cx="4381500" cy="29241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156970">
            <a:off x="457200" y="274638"/>
            <a:ext cx="8229600" cy="5890666"/>
          </a:xfrm>
        </p:spPr>
        <p:txBody>
          <a:bodyPr>
            <a:normAutofit/>
          </a:bodyPr>
          <a:lstStyle/>
          <a:p>
            <a:r>
              <a:rPr lang="en-NZ" sz="12000" b="1" u="sng" smtClean="0">
                <a:latin typeface="Baskerville Old Face" pitchFamily="18" charset="0"/>
              </a:rPr>
              <a:t>THE END</a:t>
            </a:r>
            <a:r>
              <a:rPr lang="en-NZ" sz="12000" b="1" u="sng" smtClean="0">
                <a:latin typeface="Baskerville Old Face" pitchFamily="18" charset="0"/>
                <a:sym typeface="Wingdings" pitchFamily="2" charset="2"/>
              </a:rPr>
              <a:t></a:t>
            </a:r>
            <a:endParaRPr lang="en-NZ" sz="12000" b="1" u="sng" dirty="0">
              <a:latin typeface="Baskerville Old Face"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TotalTime>
  <Words>338</Words>
  <Application>Microsoft Office PowerPoint</Application>
  <PresentationFormat>On-screen Show (4:3)</PresentationFormat>
  <Paragraphs>37</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The Olymics</vt:lpstr>
      <vt:lpstr>History</vt:lpstr>
      <vt:lpstr>NZ Olympians </vt:lpstr>
      <vt:lpstr>Main Events</vt:lpstr>
      <vt:lpstr>Location</vt:lpstr>
      <vt:lpstr>Slide 6</vt:lpstr>
      <vt:lpstr>THE END</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Olymics</dc:title>
  <dc:creator>PV</dc:creator>
  <cp:lastModifiedBy>PV</cp:lastModifiedBy>
  <cp:revision>34</cp:revision>
  <dcterms:created xsi:type="dcterms:W3CDTF">2012-07-30T06:32:57Z</dcterms:created>
  <dcterms:modified xsi:type="dcterms:W3CDTF">2012-08-20T04:48:22Z</dcterms:modified>
</cp:coreProperties>
</file>